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76" autoAdjust="0"/>
    <p:restoredTop sz="94660"/>
  </p:normalViewPr>
  <p:slideViewPr>
    <p:cSldViewPr>
      <p:cViewPr varScale="1">
        <p:scale>
          <a:sx n="62" d="100"/>
          <a:sy n="62" d="100"/>
        </p:scale>
        <p:origin x="170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52D0BB0E-255C-4B96-9DDA-C63E09C80060}"/>
    <pc:docChg chg="modSld">
      <pc:chgData name="Valerie van den Berg" userId="b7f64057-db8e-423a-b2b5-100c21bc0b3b" providerId="ADAL" clId="{52D0BB0E-255C-4B96-9DDA-C63E09C80060}" dt="2020-01-28T14:30:14.513" v="49" actId="20577"/>
      <pc:docMkLst>
        <pc:docMk/>
      </pc:docMkLst>
      <pc:sldChg chg="modSp">
        <pc:chgData name="Valerie van den Berg" userId="b7f64057-db8e-423a-b2b5-100c21bc0b3b" providerId="ADAL" clId="{52D0BB0E-255C-4B96-9DDA-C63E09C80060}" dt="2020-01-28T14:30:14.513" v="49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52D0BB0E-255C-4B96-9DDA-C63E09C80060}" dt="2020-01-28T14:28:39.207" v="41" actId="2057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Valerie van den Berg" userId="b7f64057-db8e-423a-b2b5-100c21bc0b3b" providerId="ADAL" clId="{52D0BB0E-255C-4B96-9DDA-C63E09C80060}" dt="2020-01-28T14:30:14.513" v="49" actId="20577"/>
          <ac:spMkLst>
            <pc:docMk/>
            <pc:sldMk cId="4159768415" sldId="256"/>
            <ac:spMk id="17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28-1-2020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2" y="0"/>
            <a:ext cx="556077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34239" y="2327467"/>
            <a:ext cx="3823857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Een verslag met daarin 3 uitgewerkte </a:t>
            </a:r>
            <a:r>
              <a:rPr lang="nl-NL" sz="1200" dirty="0"/>
              <a:t>maatschappelijke uitdagingen/problemen van de stad van de toekomst onderbouwd met actuele bronnen.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25603" y="3412050"/>
            <a:ext cx="3823857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Ga op zoek naar stedelijke uitdagingen op het gebied van leefbaarheid in de stad op dit moment en de nabije toekomst. Dat mogen wereldwijde uitdagingen zijn.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Koppel ontwikkelingen die wereldwijd plaatsvinden op het gebied van steden en jouw specialisatie aan de uitdagingen.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Zoek betrouwbare bronnen die de gevonden ontwikkelingen, uitdagingen en thema’s onderbouwen.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Werk 3 uitdagingen en de daarbij behorende ontwikkelingen uit beargumenteerd met de gevonden bronnen. </a:t>
            </a:r>
          </a:p>
          <a:p>
            <a:pPr marL="171450" indent="-171450" eaLnBrk="0" hangingPunct="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Beschrijf per uitdaging waarom het belangrijk is voor de stad van de toekomst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39006" y="823852"/>
            <a:ext cx="3500438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alleen of in tweetallen. 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op het Leerplatform.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 je leerproduct en plaats versie 2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1 op 14-02-2020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Versie 2 </a:t>
            </a:r>
            <a:r>
              <a:rPr lang="nl-NL" sz="1200">
                <a:ea typeface="Calibri" pitchFamily="34" charset="0"/>
                <a:cs typeface="Arial" charset="0"/>
              </a:rPr>
              <a:t>op 21-02-2020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39006" y="2557569"/>
            <a:ext cx="3507254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stad van de toekomst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Bijeenkomsten specialisatie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39006" y="3642979"/>
            <a:ext cx="3500438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>
              <a:defRPr/>
            </a:pPr>
            <a:r>
              <a:rPr lang="nl-NL" sz="1200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x</a:t>
            </a:r>
            <a:endParaRPr lang="nl-NL" sz="1200" dirty="0"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508001" y="6672145"/>
            <a:ext cx="8636000" cy="202216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1115566" y="167118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1920_</a:t>
            </a:r>
            <a:r>
              <a:rPr lang="nl-NL" sz="2800" dirty="0">
                <a:latin typeface="Calibri" pitchFamily="34" charset="0"/>
              </a:rPr>
              <a:t>SVT_1_VT Uitdagingen</a:t>
            </a:r>
          </a:p>
        </p:txBody>
      </p: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0585" y="0"/>
            <a:ext cx="1053380" cy="756400"/>
          </a:xfrm>
          <a:prstGeom prst="rect">
            <a:avLst/>
          </a:prstGeom>
        </p:spPr>
      </p:pic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67871" y="8636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6207" y="2327467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1678" y="3408476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8373" y="823852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46858" y="3354606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089165" y="2557569"/>
            <a:ext cx="269390" cy="260485"/>
          </a:xfrm>
          <a:prstGeom prst="rect">
            <a:avLst/>
          </a:prstGeom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34241" y="845874"/>
            <a:ext cx="3823855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onderzoek doen naar de maatschappelijke uitdagingen/problemen op het gebied van vrijetijdsbesteding.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</a:pPr>
            <a:r>
              <a:rPr lang="nl-NL" sz="1200" dirty="0"/>
              <a:t>Je kunt voorbeelden geven van problemen/uitdagingen op het gebied van duurzame vrijetijdsbesteding.</a:t>
            </a:r>
          </a:p>
        </p:txBody>
      </p:sp>
      <p:pic>
        <p:nvPicPr>
          <p:cNvPr id="1030" name="Picture 6" descr="Afbeeldingsresultaat voor milieu impact vliege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287495"/>
            <a:ext cx="2191043" cy="219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90DAE8-925B-42EF-BFB2-6013500D2D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A32B38-02F1-41E8-92CB-6EC39D25E7C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4FB6543-811F-4314-B479-938EBFB5A2C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3254</TotalTime>
  <Words>202</Words>
  <Application>Microsoft Office PowerPoint</Application>
  <PresentationFormat>Diavoorstelling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Valerie van den Berg</cp:lastModifiedBy>
  <cp:revision>71</cp:revision>
  <cp:lastPrinted>2014-09-03T06:23:20Z</cp:lastPrinted>
  <dcterms:created xsi:type="dcterms:W3CDTF">2014-08-31T07:53:19Z</dcterms:created>
  <dcterms:modified xsi:type="dcterms:W3CDTF">2020-01-28T14:30:16Z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