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2" d="100"/>
          <a:sy n="62" d="100"/>
        </p:scale>
        <p:origin x="170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52D0BB0E-255C-4B96-9DDA-C63E09C80060}"/>
    <pc:docChg chg="modSld">
      <pc:chgData name="Valerie van den Berg" userId="b7f64057-db8e-423a-b2b5-100c21bc0b3b" providerId="ADAL" clId="{52D0BB0E-255C-4B96-9DDA-C63E09C80060}" dt="2020-01-28T14:30:14.513" v="49" actId="20577"/>
      <pc:docMkLst>
        <pc:docMk/>
      </pc:docMkLst>
      <pc:sldChg chg="modSp">
        <pc:chgData name="Valerie van den Berg" userId="b7f64057-db8e-423a-b2b5-100c21bc0b3b" providerId="ADAL" clId="{52D0BB0E-255C-4B96-9DDA-C63E09C80060}" dt="2020-01-28T14:30:14.513" v="4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52D0BB0E-255C-4B96-9DDA-C63E09C80060}" dt="2020-01-28T14:28:39.207" v="41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52D0BB0E-255C-4B96-9DDA-C63E09C80060}" dt="2020-01-28T14:30:14.513" v="49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34239" y="2327467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200" dirty="0"/>
              <a:t>maatschappelijke uitdagingen/problemen van de stad van de toekomst onderbouwd met actuele bronnen.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5603" y="3412050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stedelijke uitdagingen op het gebied van leefbaarheid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ontwikkelingen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die de gevonden ontwikkelingen,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3 uitdagingen en de daarbij behorende ontwikkelingen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9006" y="823852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14-02-2020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>
                <a:ea typeface="Calibri" pitchFamily="34" charset="0"/>
                <a:cs typeface="Arial" charset="0"/>
              </a:rPr>
              <a:t>op 21-02-2020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006" y="25575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9006" y="3642979"/>
            <a:ext cx="35004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x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1920_</a:t>
            </a:r>
            <a:r>
              <a:rPr lang="nl-NL" sz="2800" dirty="0">
                <a:latin typeface="Calibri" pitchFamily="34" charset="0"/>
              </a:rPr>
              <a:t>SVT_1_VT Uitdagingen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67871" y="8636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6207" y="2327467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1678" y="3408476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8373" y="82385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46858" y="335460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89165" y="25575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4241" y="845874"/>
            <a:ext cx="382385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uitdagingen/problemen op het gebied van vrijetijdsbesteding.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problemen/uitdagingen op het gebied van duurzame vrijetijdsbesteding.</a:t>
            </a:r>
          </a:p>
        </p:txBody>
      </p:sp>
      <p:pic>
        <p:nvPicPr>
          <p:cNvPr id="1030" name="Picture 6" descr="Afbeeldingsresultaat voor milieu impact vlieg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87495"/>
            <a:ext cx="2191043" cy="219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90DAE8-925B-42EF-BFB2-6013500D2D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A32B38-02F1-41E8-92CB-6EC39D25E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FB6543-811F-4314-B479-938EBFB5A2C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3254</TotalTime>
  <Words>202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71</cp:revision>
  <cp:lastPrinted>2014-09-03T06:23:20Z</cp:lastPrinted>
  <dcterms:created xsi:type="dcterms:W3CDTF">2014-08-31T07:53:19Z</dcterms:created>
  <dcterms:modified xsi:type="dcterms:W3CDTF">2020-01-28T14:30:16Z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